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38" r:id="rId2"/>
    <p:sldId id="1951" r:id="rId3"/>
    <p:sldId id="1952" r:id="rId4"/>
    <p:sldId id="1953" r:id="rId5"/>
    <p:sldId id="1954" r:id="rId6"/>
    <p:sldId id="195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475. KA VANGIK TENG TUKKHIAZO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My Burdens Rolled Away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 err="1"/>
              <a:t>Mrs</a:t>
            </a:r>
            <a:r>
              <a:rPr lang="en-US" sz="1500" dirty="0"/>
              <a:t> Minnie A. Steele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2626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938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254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8145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7235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9385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475. KA VANGIK TENG TUKKHIAZO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2018-12-15T07:48:51Z</dcterms:modified>
</cp:coreProperties>
</file>